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l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u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lus">
                <a:solidFill>
                  <a:schemeClr val="tx1">
                    <a:lumMod val="50000"/>
                    <a:lumOff val="50000"/>
                  </a:schemeClr>
                </a:solidFill>
              </a:rPr>
              <a:t>No. 45 Pathian Thu</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lus" sz="4400"/>
              <a:t>Vantirhkoh hnen atanga Chanchin |ha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us" sz="4000">
                <a:solidFill>
                  <a:srgbClr val="FF0000"/>
                </a:solidFill>
              </a:rPr>
              <a:t>Vawiin Quiz kan hmang dawn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lus" sz="3600">
                <a:solidFill>
                  <a:schemeClr val="tx1">
                    <a:lumMod val="65000"/>
                    <a:lumOff val="35000"/>
                  </a:schemeClr>
                </a:solidFill>
              </a:rPr>
              <a:t>Mari hnenah tuin nge chanchin hi pe?</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lus" sz="2800">
                <a:solidFill>
                  <a:schemeClr val="tx1">
                    <a:lumMod val="65000"/>
                    <a:lumOff val="35000"/>
                  </a:schemeClr>
                </a:solidFill>
              </a:rPr>
              <a:t>1 </a:t>
            </a:r>
            <a:r xmlns:a="http://schemas.openxmlformats.org/drawingml/2006/main">
              <a:rPr altLang="ko-KR" dirty="0" lang="lus" sz="2800">
                <a:solidFill>
                  <a:schemeClr val="tx1">
                    <a:lumMod val="65000"/>
                    <a:lumOff val="35000"/>
                  </a:schemeClr>
                </a:solidFill>
              </a:rPr>
              <a:t>Setana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lus" sz="2800">
                <a:solidFill>
                  <a:schemeClr val="tx1">
                    <a:lumMod val="65000"/>
                    <a:lumOff val="35000"/>
                  </a:schemeClr>
                </a:solidFill>
              </a:rPr>
              <a:t>2 </a:t>
            </a:r>
            <a:r xmlns:a="http://schemas.openxmlformats.org/drawingml/2006/main">
              <a:rPr altLang="ko-KR" dirty="0" lang="lus" sz="2800">
                <a:solidFill>
                  <a:schemeClr val="tx1">
                    <a:lumMod val="65000"/>
                    <a:lumOff val="35000"/>
                  </a:schemeClr>
                </a:solidFill>
              </a:rPr>
              <a:t>Mari thianpa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us" sz="2800">
                <a:solidFill>
                  <a:schemeClr val="tx1">
                    <a:lumMod val="65000"/>
                    <a:lumOff val="35000"/>
                  </a:schemeClr>
                </a:solidFill>
              </a:rPr>
              <a:t>3 </a:t>
            </a:r>
            <a:r xmlns:a="http://schemas.openxmlformats.org/drawingml/2006/main">
              <a:rPr altLang="ko-KR" dirty="0" lang="lus" sz="2800">
                <a:solidFill>
                  <a:schemeClr val="tx1">
                    <a:lumMod val="65000"/>
                    <a:lumOff val="35000"/>
                  </a:schemeClr>
                </a:solidFill>
              </a:rPr>
              <a:t>Vantirhkoh</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lus" sz="2800">
                <a:solidFill>
                  <a:schemeClr val="tx1">
                    <a:lumMod val="65000"/>
                    <a:lumOff val="35000"/>
                  </a:schemeClr>
                </a:solidFill>
              </a:rPr>
              <a:t>4 </a:t>
            </a:r>
            <a:r xmlns:a="http://schemas.openxmlformats.org/drawingml/2006/main">
              <a:rPr altLang="ko-KR" dirty="0" lang="lus" sz="2800">
                <a:solidFill>
                  <a:schemeClr val="tx1">
                    <a:lumMod val="65000"/>
                    <a:lumOff val="35000"/>
                  </a:schemeClr>
                </a:solidFill>
              </a:rPr>
              <a:t>Isua</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us" sz="2800">
                <a:solidFill>
                  <a:srgbClr val="FF0000"/>
                </a:solidFill>
              </a:rPr>
              <a:t>3 </a:t>
            </a:r>
            <a:r xmlns:a="http://schemas.openxmlformats.org/drawingml/2006/main">
              <a:rPr altLang="ko-KR" dirty="0" lang="lus" sz="2800">
                <a:solidFill>
                  <a:srgbClr val="FF0000"/>
                </a:solidFill>
              </a:rPr>
              <a:t>Vantirhkoh</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AIH. 54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Tuikhuah bulah Samari hmeichhia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ka tui ka pek hi a in apiangin a tuihal ngai lovang. Dik tak chuan tui ka pek chu a chhungah chatuan nunna nei tura tuikhuah a lo ni 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4:14-ah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Samari ram a paltlang lai chuan tuikhuah bulah hmeichhe pakhat a hmu a, a ti a. “Khawngaihin tui min pe rawh.”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us" altLang="ko-KR" sz="2600">
                <a:solidFill>
                  <a:schemeClr val="tx1">
                    <a:lumMod val="65000"/>
                    <a:lumOff val="35000"/>
                  </a:schemeClr>
                </a:solidFill>
              </a:rPr>
              <a:t>Hmeichhia chu mak a ti hle mai. A chhan chu Judate hian Samari mite an biak loh vang a ni. “Tunge ka nih i hriat chuan tui min dil ngei ang.” Isuan a ti 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us" altLang="ko-KR" sz="2600">
                <a:solidFill>
                  <a:schemeClr val="tx1">
                    <a:lumMod val="65000"/>
                    <a:lumOff val="35000"/>
                  </a:schemeClr>
                </a:solidFill>
              </a:rPr>
              <a:t>“Tui ka pek hi nunna tui, tuihal tawh ngai lo a nih avangin.” Chu hmeichhia chuan Isua chanchin chu a hre duh ta hle mai. “Tunge i nih, chu tui chu min pe thei ang em?”</a:t>
            </a:r>
            <a:r xmlns:a="http://schemas.openxmlformats.org/drawingml/2006/main">
              <a:rPr lang="lu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“Kei Krista leh Pathian Fapa ka ni,” tiin a chhang a. Chu chu a hriat chuan a mangang hle.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lus" altLang="ko-KR" sz="2600">
                <a:solidFill>
                  <a:schemeClr val="tx1">
                    <a:lumMod val="65000"/>
                    <a:lumOff val="35000"/>
                  </a:schemeClr>
                </a:solidFill>
              </a:rPr>
              <a:t>A tui bawm chu a chhuahsan a, khuaah a kir leh a, mipuite hnenah Isua chanchin a sawi a. Mi tam takin Isua hmu turin an lo kal a, an Chhandamtuah an ring 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Samari hmeichhia chuan Isua a hmuh veleh tui bawm chu chhuahsanin khaw lamah chhandamna chanchin tha chu khaw mipuite hnena thlen turin a kal leh ta a.</a:t>
            </a:r>
            <a:r xmlns:a="http://schemas.openxmlformats.org/drawingml/2006/main">
              <a:rPr altLang="en-US" lang="lus" sz="3200">
                <a:solidFill>
                  <a:schemeClr val="tx1">
                    <a:lumMod val="65000"/>
                    <a:lumOff val="35000"/>
                  </a:schemeClr>
                </a:solidFill>
              </a:rPr>
              <a:t> </a:t>
            </a:r>
            <a:r xmlns:a="http://schemas.openxmlformats.org/drawingml/2006/main">
              <a:rPr altLang="ko-KR" lang="lus" sz="3200">
                <a:solidFill>
                  <a:schemeClr val="tx1">
                    <a:lumMod val="65000"/>
                    <a:lumOff val="35000"/>
                  </a:schemeClr>
                </a:solidFill>
              </a:rPr>
              <a:t>A tâwpah chuan mi tam takin a chanchin a hril chu an hriat leh an rin avângin chhandam an ni ta a ni.</a:t>
            </a:r>
            <a:r xmlns:a="http://schemas.openxmlformats.org/drawingml/2006/main">
              <a:rPr altLang="en-US" lang="lu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lus" sz="3200">
                <a:solidFill>
                  <a:schemeClr val="tx1">
                    <a:lumMod val="65000"/>
                    <a:lumOff val="35000"/>
                  </a:schemeClr>
                </a:solidFill>
              </a:rPr>
              <a:t>Isua i tawng tawh em? Isua chanchin midangte i hrilh em? Samari hmeichhia ang maia midangte hnena Isua inhmelhriattir chu engtin nge ni ang?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Kan thlarau tuihal ngai lo tura nunna tui min petu chu Isua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Khawiah nge Isuan Samari hmeichhia a tawn?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lal in chhungah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khawpui chungah a awm</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khawlai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bazar-ah a awm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tuikhuah bulah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tuikhuah bulah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us" sz="4000">
                <a:solidFill>
                  <a:srgbClr val="FF0000"/>
                </a:solidFill>
              </a:rPr>
              <a:t>Vawiin Thu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us" sz="3600">
                <a:solidFill>
                  <a:schemeClr val="tx1">
                    <a:lumMod val="65000"/>
                    <a:lumOff val="35000"/>
                  </a:schemeClr>
                </a:solidFill>
              </a:rPr>
              <a:t>Nau i pai ang a, fapa i hrin ang a, Isua hming i vuah tur a ni.</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us" sz="2800">
                <a:solidFill>
                  <a:schemeClr val="tx1">
                    <a:lumMod val="65000"/>
                    <a:lumOff val="35000"/>
                  </a:schemeClr>
                </a:solidFill>
              </a:rPr>
              <a:t>Luka</a:t>
            </a:r>
            <a:r xmlns:a="http://schemas.openxmlformats.org/drawingml/2006/main">
              <a:rPr altLang="en-US" dirty="0" lang="lus" sz="2800">
                <a:solidFill>
                  <a:schemeClr val="tx1">
                    <a:lumMod val="65000"/>
                    <a:lumOff val="35000"/>
                  </a:schemeClr>
                </a:solidFill>
              </a:rPr>
              <a:t> </a:t>
            </a:r>
            <a:r xmlns:a="http://schemas.openxmlformats.org/drawingml/2006/main">
              <a:rPr altLang="ko-KR" dirty="0" lang="lus" sz="2800">
                <a:solidFill>
                  <a:schemeClr val="tx1">
                    <a:lumMod val="65000"/>
                    <a:lumOff val="35000"/>
                  </a:schemeClr>
                </a:solidFill>
              </a:rPr>
              <a:t>1:31-ah a awm</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ka tui ka pek hi a in apiangin a tuihal ngai lovang. Dik tak chuan tui ka pek chu a chhungah chatuan nunna nei tura tuikhuah a lo ni 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4:14-ah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55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 net chu tui thuk takah paih rawh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Tin, Isuan Simona hnenah, "Hlau suh, tun a\ang hian mi i man ang,"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5:10 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Petera lawnga chuang a, thu hrilhtu chuan Petera hnenah a ti a. "Tunah chuan tui thuk takah kal la, sangha man turin net thlak rawh."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“Master, zankhuain kan thawkrim a, engmah kan man lo. Mahse, chutianga i sawi avang chuan net chu ka thlah ang."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Chutianga an tih zawh chuan sangha tam tak an man a, an lênte chu a chhe ṭan ta a ni. Chu chu Petera chuan mak a ti hle 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lus" sz="3000">
                <a:solidFill>
                  <a:schemeClr val="tx1">
                    <a:lumMod val="65000"/>
                    <a:lumOff val="35000"/>
                  </a:schemeClr>
                </a:solidFill>
              </a:rPr>
              <a:t>Chutih lai tak chuan Petera chuan Isua chu Pathian Fapa a ni tih hriain a sim ta a. "Mi sual ka ni."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us" sz="3000">
                <a:solidFill>
                  <a:schemeClr val="tx1">
                    <a:lumMod val="65000"/>
                    <a:lumOff val="35000"/>
                  </a:schemeClr>
                </a:solidFill>
              </a:rPr>
              <a:t>Isuan a ti a. “Hlau suh, tun a\ang chuan sangha mantu, mi mantu i ni tawh ang.” Petera chuan engkim kalsanin Isua zirtir a lo ni ta a.</a:t>
            </a:r>
            <a:r xmlns:a="http://schemas.openxmlformats.org/drawingml/2006/main">
              <a:rPr altLang="en-US" lang="lu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 hmutu Petera chuan,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a sim a, chutah tak chuan a zawm ta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Simna leh thuawihna a awm 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 nunah Isua hnenah?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Petera chuan engkim kalsanin Isua a zui ta a. Petera angin, simna dik tak leh thu awihna hre chiangtu zirtir i ni tur a ni.</a:t>
            </a:r>
            <a:r xmlns:a="http://schemas.openxmlformats.org/drawingml/2006/main">
              <a:rPr altLang="en-US" lang="lu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mite tawnhriat leh theihnate tluk zeta thilmak titu a ni.</a:t>
            </a:r>
            <a:r xmlns:a="http://schemas.openxmlformats.org/drawingml/2006/main">
              <a:rPr altLang="en-US" lang="lu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46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Nausen Isua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Petera hna chu eng nge 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thingrem siamtu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shepard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sangha mantu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loneitu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sangha mantu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Tin, Isuan Simona hnenah, "Hlau suh, tun a\ang hian mi i man ang,"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5:10 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Zirtirte kotu Isua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Philipa chuan Nathanaela chu a hmu a, "Mosia'n Dânah a ziak a, zâwlneite pawhin an ziak bawk--Nazareth Isua, Josefa fapa, kan hmu ta a ni,"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45.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Petera te, Andria te, an \henawm Philipa te chu zirtir ni turin a ko va. "Min zui rawh!"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Philipa chuan Isua chu a thianpa Nathanaela hnenah a inhmelhriattir a. "Thuthlung Hluia zâwlneite ziah Messia chu a lo lang ta a ni."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"Nazareth! Chuta tang chuan Messia a lo kal thei ang em?" Nathanaela chuan a zawt a. "Lo kal la, en rawh," Philip chuan a ti 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Nathanaela hnenah a ti a. “Israel mi dik tak i ni a, Philipa a koh hma che khan theipui kung hnuaia i la awm lai khan ka hmu che a ni.”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Chu chu Nathanaela chuan mak a ti hle a, Isua hnenah ropuina a hlan a, “Rabbi, Pathian Fapa leh Israel Lal i ni,” tiin.</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Chu chu Nathanaela chuan a hriat veleh</a:t>
            </a:r>
            <a:r xmlns:a="http://schemas.openxmlformats.org/drawingml/2006/main">
              <a:rPr altLang="en-US" lang="lus" sz="3200">
                <a:solidFill>
                  <a:schemeClr val="tx1">
                    <a:lumMod val="65000"/>
                    <a:lumOff val="35000"/>
                  </a:schemeClr>
                </a:solidFill>
              </a:rPr>
              <a:t> </a:t>
            </a:r>
            <a:r xmlns:a="http://schemas.openxmlformats.org/drawingml/2006/main">
              <a:rPr altLang="ko-KR" lang="lus" sz="3200">
                <a:solidFill>
                  <a:schemeClr val="tx1">
                    <a:lumMod val="65000"/>
                    <a:lumOff val="35000"/>
                  </a:schemeClr>
                </a:solidFill>
              </a:rPr>
              <a:t>Isua chu Messia a ni a, Isua ropuina a pe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zirtir a lo ni ta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Kan Chhandamtu Isua ropuina kan hlan a ngai a, Isua zirtir nun leh a thu awih nun kan mamawh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Vawiin hian Davida khuaah hian Chhandamtu a lo piang che a; ani chu Krista Lalpa a 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Duh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2:11-ah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amah ang ni tura zirtir anga mi kotu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Nathanaela hnenah tuin nge Isua inhmelhriattir?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Petera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Philipa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Andrew-a chuan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Paula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2 </a:t>
            </a:r>
            <a:r xmlns:a="http://schemas.openxmlformats.org/drawingml/2006/main">
              <a:rPr altLang="ko-KR" lang="lus" sz="2800">
                <a:solidFill>
                  <a:srgbClr val="ff0000"/>
                </a:solidFill>
              </a:rPr>
              <a:t>Philipa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Philipa chuan Nathanaela chu a hmu a, "Mosia'n Dânah a ziak a, zâwlneite pawhin an ziak bawk--Nazareth Isua, Josefa fapa, kan hmu ta a ni,"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45.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Inchung atanga lo chhuk chu</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 tho a, a mat chu a la a, an zavaia hmuh theihin a chhuak ta a. Hei hian mi zawng zawng mak a ti hle a, Pathian an fak a, "Hetiang hi kan la hmu ngai 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2:12-ah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Mite’n Isua tihdam a nih thu an hriatin, mite chuan an ṭhian paralytic chu an rawn hruai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Isua awmna hmunah chuan mi an tam lutuk. Chuvangin an thian paralytic chu inchung atang chuan Isua hnenah an hruai thei 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 tâwpah chuan paralytic ṭhian rawn hruaitute chuan inchung chu an tikehsawm a, paralytic ṭhian Isua hnênah an tir ta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an rinna chu a hmu a, a ti a. "I sualte ngaihdam a ni tawh. Tho la, haw rawh."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Mak tak maiin, chutih lai chuan paralytic chu a dam ta a ni. Tichuan a tho a, a kal a, Pathian a chawimawi ta 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lus" altLang="ko-KR" sz="2400">
                <a:solidFill>
                  <a:schemeClr val="tx1">
                    <a:lumMod val="65000"/>
                    <a:lumOff val="35000"/>
                  </a:schemeClr>
                </a:solidFill>
              </a:rPr>
              <a:t>Mariin naute a neih hun a lo thlen chuan Bethlehem-ah a kal a ngai ta a ni. Mahse hmun a awm loh avangin ran chaw dahna hmunah naute a nei a..</a:t>
            </a:r>
            <a:r xmlns:a="http://schemas.openxmlformats.org/drawingml/2006/main">
              <a:rPr lang="lu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Paralytic-a \hiante chuan harsatna leh chak lohna an nei a, mahse Isua hnena kal chu an bânsan thei lo. Isua rinna an neih vang a ni.</a:t>
            </a:r>
            <a:r xmlns:a="http://schemas.openxmlformats.org/drawingml/2006/main">
              <a:rPr altLang="en-US" lang="lus" sz="3200">
                <a:solidFill>
                  <a:schemeClr val="tx1">
                    <a:lumMod val="65000"/>
                    <a:lumOff val="35000"/>
                  </a:schemeClr>
                </a:solidFill>
              </a:rPr>
              <a:t> </a:t>
            </a:r>
            <a:r xmlns:a="http://schemas.openxmlformats.org/drawingml/2006/main">
              <a:rPr altLang="ko-KR" lang="lus" sz="3200">
                <a:solidFill>
                  <a:schemeClr val="tx1">
                    <a:lumMod val="65000"/>
                    <a:lumOff val="35000"/>
                  </a:schemeClr>
                </a:solidFill>
              </a:rPr>
              <a:t>Isua rinna kan nei 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Rinna nena Isua hnena kan lo kal hian harsatna leh daltu min daltu karah pawh kan beidawng tur a ni 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Chutianga kan tih chuan ke ruh ang maiin Pathian chawimawina kan thlen thei dawn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a hnena lo kalte chu a hnar lo. Tin, a hnena lo kalte hnenah a mamawh chu a pe thin.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Paralytic chu eng hmangin nge Isua hnenah a lo kal?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window ah a awm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gate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bang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inchung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inchung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 tho a, a mat chu a la a, an zavaia hmuh theihin a chhuak ta a. Hei hian mi zawng zawng mak a ti hle a, Pathian an fak a, "Hetiang hi kan la hmu ngai lo!"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2:12-ah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58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Isuan Matthaia a koh lai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Chuta tang chuan Isua a kal zel chuan, chhiahkhawntute buth-ah chuan mi pakhat Matthaia a lo ṭhu chu a hmu a. "Min zui rawh," a ti a, Matthew chu a tho a, a zui ta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9:9-ah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Chhiahkhawntu pakhat Matthaia a awm a. Rome aiawha Israel fate hnena chhiahkhawntu a ni.</a:t>
            </a:r>
            <a:r xmlns:a="http://schemas.openxmlformats.org/drawingml/2006/main">
              <a:rPr lang="lu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Matthaia hi chhiahkhawntu a nih avangin sum tam tak a nei a. Mahse Judate chuan hnehtu Rome tana thawk chhiahkhawntute chu an hua a ni.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chhiah chawina hmuna Matthaia thu chu a en a, a hnenah chuan a ti a. "Min zui rawh".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Matthaia chuan engkim a kalsan nghal a, Isua chu a zui ta a. Isua a koh avangin lawmthu a sawi vang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Hetih lai hian Bethlehem khuaa beram enkawltu beram vengtute hnenah chuan van atangin aw a lo thleng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“Mi hrisel tan doctor a ngai lo, damlo tan a ngai zawk.” Matthaia chu Isua zirtir a lo ni ta 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Matthaia hi a mite huat em em chhiahkhawntu a ni. Mahse, Isuan Matthaia a ko a, zirtirah a siam ta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mite kan ni bawk. Mahse Isua zirtir tia koh kan tawk lo.</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lus" sz="3200">
                <a:solidFill>
                  <a:schemeClr val="tx1">
                    <a:lumMod val="65000"/>
                    <a:lumOff val="35000"/>
                  </a:schemeClr>
                </a:solidFill>
              </a:rPr>
              <a:t>Amaherawhchu, Isuan a zirtir siam turin min ko a ni. Chuvangin a kohna tling tur chuan a thu kan awih a ngai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khawvela hnawl tawhte chu Pathian mi ni turin a ko 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Matthaia hna chu eng nge 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chhiah khawntu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sangha mantu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thingrem siamtu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puithiam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chhiah khawntu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Chuta tang chuan Isua a kal zel chuan, chhiahkhawntute buth-ah chuan mi pakhat Matthaia a lo ṭhu chu a hmu a. "Min zui rawh," a ti a, Matthew chu a tho a, a zui ta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9:9-ah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Isuan zirtir sawm leh pahnihte chu a thlang 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Chumi ni khat chu Isua chu tlang chhipah tawngtai turin a chhuak a, Pathian hnenah tawngtaiin zan a riak 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Zing a lo thlen chuan a zirtirte a ko va, an zinga sawm leh pahnih a thlang a, anni pawh tirhkoh atan a ruat bawk 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6:</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12-13-ah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 ngaithla leh zuitu an tam hle. Isua nen an kal a, Isua hnen atangin an zir 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 tawngtai zawhah Isuan a bik takin an zinga sawm leh pahnih chu zirtir hnai tak atan a thlang a.</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Isua nena cheng tura thlan an ni a, chanchin tha hril tur leh ramhuai hnawhchhuah tur an ni.</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“Van ropuina awm rawh se, Leiah remna awm rawh se! Lawm rawh u, Isua a lo piang ta.” Van atanga Vantirhkohte chuan an ti 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us" sz="3000">
                <a:solidFill>
                  <a:schemeClr val="tx1">
                    <a:lumMod val="65000"/>
                    <a:lumOff val="35000"/>
                  </a:schemeClr>
                </a:solidFill>
              </a:rPr>
              <a:t>Zirtîrte chu mi chi hrang hrang an ni a: ṭhenkhat chu sangha mantu, chhiah khawntu, revolutionary, ṭhenkhat chu rilru lum tak tak an ni.</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Isuan Pathian hnenah a zirtirte chu tha taka thlang turin a tawngtai a, tha takin a thlang a, a enkawl tha a, tha takin a zirtir bawk.</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Hei vang hian a ni Isuan a zirtirte a thlan chhan: 1) Pathian thu zirtir turin, 2) an thil zir ang zela Chanchin |ha hril tir turin, 3) Pathian ram thiltihtheihna puang chhuak turin. Heng avang hian Isuan a zirtirte a thlang 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Isua zirtir kan ni bawk.</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us" sz="2800">
                <a:solidFill>
                  <a:schemeClr val="tx1">
                    <a:lumMod val="65000"/>
                    <a:lumOff val="35000"/>
                  </a:schemeClr>
                </a:solidFill>
              </a:rPr>
              <a:t>Kan hnathawh hi Isua zirtir sawm leh pahnihte hnathawh nen a inang reng a ni.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us" sz="2800">
                <a:solidFill>
                  <a:schemeClr val="tx1">
                    <a:lumMod val="65000"/>
                    <a:lumOff val="35000"/>
                  </a:schemeClr>
                </a:solidFill>
              </a:rPr>
              <a:t>Vawiin atang hian zirtir nun i hmang ang u </a:t>
            </a:r>
            <a:r xmlns:a="http://schemas.openxmlformats.org/drawingml/2006/main">
              <a:rPr altLang="ko-KR" lang="lus" sz="3200">
                <a:solidFill>
                  <a:schemeClr val="tx1">
                    <a:lumMod val="65000"/>
                    <a:lumOff val="35000"/>
                  </a:schemeClr>
                </a:solidFill>
              </a:rPr>
              <a:t>.</a:t>
            </a:r>
            <a:r xmlns:a="http://schemas.openxmlformats.org/drawingml/2006/main">
              <a:rPr altLang="en-US" lang="lu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zirtirte anga kan thanlen theih nan van thutak min zirtirtu chu Isua a ni.</a:t>
            </a:r>
            <a:r xmlns:a="http://schemas.openxmlformats.org/drawingml/2006/main">
              <a:rPr altLang="en-US" lang="lu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Isuan tirhkoh (tirte) atan zirtir engzat nge a thlan??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sawm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sawm leh pakhat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sawm leh pahnih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sawm leh pali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sawm leh pahnih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Chumi ni khat chu Isua chu tlang chhipah tawngtai turin a chhuak a, Pathian hnenah tawngtaiin zan a riak 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Zing a lo thlen chuan a zirtirte a ko va, an zinga sawm leh pahnih a thlang a, anni pawh tirhkoh atan a ruat bawk 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6:</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12-13-ah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Tlâng chunga Isuan Chanchin |ha a zirtîr kha.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Tûnah chuan mipui tam tak a hmuh chuan tlang chhipah a chho a, a ṭhu ta a. A zirtirte chu a hnenah an lo kal 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tichuan, ani chuan heti hian a zirtir tan ta 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"Thlarau lama retheite chu an eng a thawl e, Van ram chu an ta a ni si 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5:1-3-ah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Tlâng chunga mipui pungkhawmte chu Pathian ram mi anga nun dan tur Isuan a zirtir 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"Thlarau lama retheite chu an eng a thawl e, Van ram chu an ta a ni si 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Vantirhkohten an sawi angin Isua chu ran vulhnaah hrisel takin a piang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 ha chu i ha hmanga rulh let i zir tawh a, mahse kei dinglam a rawn deng apiang hnenah chuan a veilam chu pe turin ka hrilh che a ni. Tichuan Pathian fate in ni 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Van boruaka sava awmte chu han en teh. Savate hian lo hna an thawk lo va, Pathianin a chawm vek a ni. Savate aiin A enkawl zawk dawn lo che em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us" altLang="ko-KR" sz="3000">
                <a:solidFill>
                  <a:schemeClr val="tx1">
                    <a:lumMod val="65000"/>
                    <a:lumOff val="35000"/>
                  </a:schemeClr>
                </a:solidFill>
              </a:rPr>
              <a:t>Mite chuan Isua zirtîrna chu mak an ti hle a. Bible zirtîrtu pangngai ang lo takin Isua’n thuneihna a neih vâng a ni.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Isuan min hrilh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mite nun chu khawvêl nun nên a danglam tih.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ring lote nen hian kan nunah danglamna a awm 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Mahni inenfiah ila, Pathian ram tluka nun i hmang ang 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 ?</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Pathian ram mite anga nung tura min tidanglamtu chu Isua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Thlarau lama retheite chuan eng nge an hmuh theih?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pawisa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chaw ei tur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chawimawina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Pathian ram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Pathian ram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Tûnah chuan mipui tam tak a hmuh chuan tlang chhipah a chho a, a ṭhu ta a. A zirtirte chu a hnenah an lo kal 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tichuan, ani chuan heti hian a zirtir tan ta 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"Thlarau lama retheite chu an eng a thawl e, Van ram chu an ta a ni si 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5:1-3-ah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61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Isuan Thlipui chu a ti reh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 tho a, thli chu a zilh a, thlipui te hnenah chuan, "Ngawi rawh! Ngawi reng rawh!" Tichuan thli a thi a, a reh zo ta vek mai.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39.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leh a zirtîrte chu Galili dil kân tûrin lawngah an chuang dun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lus" altLang="ko-KR" sz="2500">
                <a:solidFill>
                  <a:schemeClr val="tx1">
                    <a:lumMod val="65000"/>
                    <a:lumOff val="35000"/>
                  </a:schemeClr>
                </a:solidFill>
              </a:rPr>
              <a:t>Bethlehem berâm vêngtute chu mite chhandamtu Pathian Fapa hmu tûrin an lo kal a. “Isua! Pathian Fapa chu! He rama i lo kal avangin lawmthu ka sawi e!”</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Dil kan pelh lai chuan rang takin thlipui na tak a tleh a, thlipui hlauhawm tak a rawn tleh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Zirtîrte chuan a tâwpah Isua hnênah an ti a. 'Zirtirtu, tuiah kan pil pawhin i ngaihtuah lo em ni!'</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thli chu a zilhhau a, tuilian hnenah chuan, “Ngawi rawh! Ngawi reng rawh!” Tichuan thli a thi a, a reh zo ta vek mai.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An hlauthawng hle a, “Hei hi tunge ni? Thli leh tuifinriat pawhin a thu an awih!”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Tuifinriat hi Pathian chauhin thu a pe thei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leh thlipui a tleh bawk.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Chuvang chuan Isua hi khawvel siamtu leh roreltu Pathian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kan rin hi pathian tam tak zinga pakhat ni lovin, Siamtu Pathian awmchhun leh thiltithei tak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He thudik hi hre rengin kan rinna kan tipung tur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r xmlns:a="http://schemas.openxmlformats.org/drawingml/2006/main">
              <a:rPr altLang="en-US" lang="lus" sz="3600">
                <a:solidFill>
                  <a:srgbClr val="0070c0"/>
                </a:solidFill>
              </a:rPr>
              <a:t> </a:t>
            </a:r>
            <a:r xmlns:a="http://schemas.openxmlformats.org/drawingml/2006/main">
              <a:rPr altLang="ko-KR" lang="lus" sz="3600">
                <a:solidFill>
                  <a:srgbClr val="0070c0"/>
                </a:solidFill>
              </a:rPr>
              <a:t>hi..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khawvela thil engkim siamtu leh roreltu chu engkim neitu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Tuipui leh thli chungah Isuan eng thupek nge a pek?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ngawi reng rawh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tlan leh khelh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harh rawh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chunglam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hawn a 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mit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ngawi reng rawh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 tho a, thli chu a zilh a, thlipui te hnenah chuan, "Ngawi rawh! Ngawi reng rawh!" Tichuan thli a thi a, a reh zo ta vek mai.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39. A rilru a hah lutuk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62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Tuin Nge Ka Thawmhnaw Hrem?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chanchin a hriatin mipui zingah a hnungah a chho a, a kawrfual chu a khawih 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28.a chhan chu, "A thawmhnaw ka khawih mai mai chuan ka dam ang," tiin a ngaihtuah vang a ni.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27-28 thleng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Engkim neitu Isua,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fapa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Isua he ram a lo thlen khan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ran chaw dahna hmunah a piang a, a hmel inngaitlawm hle.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Keini Isua ringtute 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fate an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Isua anga inngaitlawm leh hniam taka kan nun a ngai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Mi tam takin Isua chanchin an lo hria a, Isua chu an zui ta a ni.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Chutah hmeichhe pakhat chu a hnungah a rawn chho a, Isua kawr chu dam turin a rawn khawih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Hmeichhia pakhat chu kum 12 chhung zet thisen chhuah (bleeding) an tih natnain a tuar a. Siamthat dan tam tak a tum a, mahse siamthat a ni lo va, a neih zawng zawng pawh a hmang zo vek tawh.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'Tunge ka thawmhnaw khawih??' Vawikhatmah Isua chuan A thiltihtheihna chu A hnen atangin a chhuak tawh tih a hre ta a. A lo kal a, a ke bulah chuan a tlu a, thudik zawng zawng chu a hrilh ta a ni.</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Isuan a hnenah, ‘Ka fanu, i rinnain a tidam che. Thlamuang takin kal rawh.'</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Kum 12 chhung thisen chhuak tawh hmeichhia chu Isua hnenah a kal ta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rinna nen.</a:t>
            </a:r>
            <a:r xmlns:a="http://schemas.openxmlformats.org/drawingml/2006/main">
              <a:rPr altLang="en-US" lang="lus" sz="3200">
                <a:solidFill>
                  <a:schemeClr val="tx1">
                    <a:lumMod val="65000"/>
                    <a:lumOff val="35000"/>
                  </a:schemeClr>
                </a:solidFill>
              </a:rPr>
              <a:t> </a:t>
            </a:r>
            <a:r xmlns:a="http://schemas.openxmlformats.org/drawingml/2006/main">
              <a:rPr altLang="ko-KR" lang="lus" sz="3200">
                <a:solidFill>
                  <a:schemeClr val="tx1">
                    <a:lumMod val="65000"/>
                    <a:lumOff val="35000"/>
                  </a:schemeClr>
                </a:solidFill>
              </a:rPr>
              <a:t>Isuan hmeichhia chu a tidam a, mipui hmaah a rinna chu a fak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Pathianin kan rinna hi a la hmu reng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Thil harsa tak tak kan tawn hian,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rinna nen Pathian hnenah i lo kal ang 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 ?</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kan hrehawmna leh harsatnate a hria a, a chingfel thin.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Kum 12 chhung damlo hmeichhia khan Isua chu eng nge a khawih?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sam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kut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feet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thawmhnaw</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thawmhnaw</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chanchin a hriatin mipui zingah a hnungah a chho a, a kawrfual chu a khawih 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a chhan chu, "A thawmhnaw ka khawih mai mai chuan ka dam ang," tiin a ngaihtuah vang a ni.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27-28 thleng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63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us" sz="4000">
                <a:solidFill>
                  <a:srgbClr val="FF0000"/>
                </a:solidFill>
              </a:rPr>
              <a:t>Vawiin Thu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us" sz="3600">
                <a:solidFill>
                  <a:schemeClr val="tx1">
                    <a:lumMod val="65000"/>
                    <a:lumOff val="35000"/>
                  </a:schemeClr>
                </a:solidFill>
              </a:rPr>
              <a:t>Nau i pai ang a, fapa i hrin ang a, Isua hming i vuah tur a ni.</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us" sz="2800">
                <a:solidFill>
                  <a:schemeClr val="tx1">
                    <a:lumMod val="65000"/>
                    <a:lumOff val="35000"/>
                  </a:schemeClr>
                </a:solidFill>
              </a:rPr>
              <a:t>Luka</a:t>
            </a:r>
            <a:r xmlns:a="http://schemas.openxmlformats.org/drawingml/2006/main">
              <a:rPr altLang="en-US" dirty="0" lang="lus" sz="2800">
                <a:solidFill>
                  <a:schemeClr val="tx1">
                    <a:lumMod val="65000"/>
                    <a:lumOff val="35000"/>
                  </a:schemeClr>
                </a:solidFill>
              </a:rPr>
              <a:t> </a:t>
            </a:r>
            <a:r xmlns:a="http://schemas.openxmlformats.org/drawingml/2006/main">
              <a:rPr altLang="ko-KR" dirty="0" lang="lus" sz="2800">
                <a:solidFill>
                  <a:schemeClr val="tx1">
                    <a:lumMod val="65000"/>
                    <a:lumOff val="35000"/>
                  </a:schemeClr>
                </a:solidFill>
              </a:rPr>
              <a:t>1:31-ah a awm</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inngaitlawm tak leh inngaitlawm takin leiah a lo kal a, mahse kan Lal dik tak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 kut chu a vuan a, "Talitha koum!" (chu chu, "Hmeichhe naupang, ka ti a che, tho rawh!"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41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Mi pakhat, a hming Jaira, inkhawmna in hotupa chu Isua hnenah a lo kal a; “Ka fanu hi a thi dawn ta. Min pui rawh.”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nen an haw kawngah chuan mi pakhat chu a tlan phei a, a fanu chu a thi tawh tih a hrilh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In an thlen veleh Jaira fanu chu a thi tawh a, mite chu an tap ta hlawm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chu a lût a, an hnênah, “Naupang chu a thi lo va, a muhil a ni,” a ti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kut chu a vuan a, "Talitha koum!" (chu chu, "Hmeichhe naupang, ka ti a che, tho rawh!" ). Chu nula chu a ding nghal a, a kal kual nghal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Thihna roreltu chu Isua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Thihna hi mihringte tana hlauh ber a ni a, mahse Isuan a hneh ta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Engtikah emaw chuan a hma emaw, a hnu emaw chuan kan thi 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thihna hlauh a ngai 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 Isua chu thihna roreltu a nih vang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Tin, thihna hnehtu Isua kan ring bawk.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nunna petu leh a ruala nunna roreltu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us" sz="3200">
                <a:solidFill>
                  <a:schemeClr val="tx1">
                    <a:lumMod val="65000"/>
                    <a:lumOff val="35000"/>
                  </a:schemeClr>
                </a:solidFill>
              </a:rPr>
              <a:t>Engtin nge “Talitha koum!” suaksual?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lus" sz="2800">
                <a:solidFill>
                  <a:schemeClr val="tx1">
                    <a:lumMod val="65000"/>
                    <a:lumOff val="35000"/>
                  </a:schemeClr>
                </a:solidFill>
              </a:rPr>
              <a:t>Hmeichhe naupang, chawhmeh ei rawh!</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Hmeichhe naupang, mu rawh!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Hmeichhe naupang, tho rawh!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Hmeichhe naupang, hla sa rawh!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Hmeichhe naupang, tho rawh!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 kut chu a vuan a, "Talitha koum!" (chu chu, "Hmeichhe naupang, ka ti a che, tho rawh!"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5:</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41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Zawhna</a:t>
            </a:r>
            <a:r xmlns:a="http://schemas.openxmlformats.org/drawingml/2006/main">
              <a:rPr altLang="en-US" lang="lu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Khawiah nge Isua a lo pian?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a 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lal in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ran chaw dahna hmunah a awm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hotel man to tak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ran chaw dahna hmunah a awm</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64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Bethesda-a damlo pakhat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Tichuan Isuan a hnenah, "Tho rawh! I khum kha la la, kal rawh," a ti 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us" altLang="ko-KR" sz="3600">
                <a:solidFill>
                  <a:schemeClr val="tx1">
                    <a:lumMod val="65000"/>
                    <a:lumOff val="35000"/>
                  </a:schemeClr>
                </a:solidFill>
              </a:rPr>
              <a:t>Vawikhatmah chu pa chu a dam ta a; a mat chu a la a, a kal ta a. Chumi a thlen ni chu Chawlhni a ni a;</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5:</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8-9 a ni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Jerusalem-ah chuan Bethesda an tih tuikhuah a awm a. Damlo tam tak chu tui inher hun nghakin an pungkhawm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Lalpa vântirhkoh pakhat chu hun engemaw chen dîlah chuan a chhuk a, tui chu a hnim hrual ṭhîn a; chuta ṭang chuan tui a hrual hnua a rawn inrawlh hmasak ber chu natna eng pawh a neih aṭangin a dam ṭha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Kea kal thei lo mi pakhat a awm a. Isuan a hmuh a, chuta kum sawmthum leh pariat awm tawh chu a zawh chuan. “Dam i duh 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“Ka pu, tui a hrual lai hian tuikhuah chhunga min puitu tur tumah ka nei lo. Min pui rawh, khawngaihin!” Isuan a hnenah, “Tho rawh! I mat kha la la, kal rawh.”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a sawi angin a khum chu a la a, a kal ta a. Vawikhatah damlo kum 38 chhung damlo tawh chu a dam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Bethesda tuikhuah a damlote tana thil tul ber chu 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tihdam a nih theih nan.</a:t>
            </a:r>
            <a:r xmlns:a="http://schemas.openxmlformats.org/drawingml/2006/main">
              <a:rPr lang="lu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Isuan kan mamawh a hria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kan aia tha zawk.</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Isua hi min petu 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kan mamawh chu.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natna zawng zawng tidamtu leh engkim chunga rorel theitu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Damlo chuan Isua chu eng ti turin nge a ngen?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Ka natna hi tidam rawh, khawngaihin!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Min chhandam rawh, khawngaihin!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Chaw min pe la, khawngaihin!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Tui a lo chhuah hunah pool-a chhuk turin min pui ang che, khawngaihin!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Tui a lo chhuah hunah pool-a chhuk turin min pui ang che, khawngaihin!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Vawiin hian Davida khuaah hian Chhandamtu a lo piang che a; ani chu Krista Lalpa a 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Duh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2:11-ah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Tichuan Isuan a hnenah, "Tho rawh! I khum kha la la, kal rawh," a ti 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us" altLang="ko-KR" sz="3600">
                <a:solidFill>
                  <a:schemeClr val="tx1">
                    <a:lumMod val="65000"/>
                    <a:lumOff val="35000"/>
                  </a:schemeClr>
                </a:solidFill>
              </a:rPr>
              <a:t>9.Vawikhatah chu mi chu a dam ta a; a mat chu a la a, a kal ta a. Chumi a thlen ni chu Chawlhni a ni a;</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5:</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8-9 a ni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65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Mi 5,000 chawmtu Isua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Isuan chhang chu a la a, lawmthu a sawi a, ṭhute hnenah an duh ang zat zat a sem ta a ni. Sangha pawh chutiang bawk chuan a ti ve bawk.</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11.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zirtîrna ngaithla tûrin mi sângnga aia tam an inkhâwm 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Mahse, chawhmeh ei hun a ni. Mi zawng zawng chu an ril a tam hle a, mahse ei tur an nei lova, an neih chhun chu sangha pahnih leh chhang panga chauh a ni.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Chutah Isuan chhang leh sangha chu a la a, lawmthu a sawi a, ṭhute chu an duh ang zat zat a sem ta a ni.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Mahse, thil mak tak a thleng ta! Mi 5,000 te chuan an khat tawkin an nei 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Tin, an la khawm a, bawm sawm leh pahnih chu barly chhang panga ei tawhte hnutchhiah chu bawm sawm leh pahnih an khat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Kan tan chuan mi 5,000 aia tam tih khat theihna tur a awm 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chhang panga leh sangha pahnih nen.</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Mahse Isua Pathian Fapa chuan thilmak a ti a.</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Thil tam tak kan neih leh neih loh ai chuan Isua bula awm reng hi a pawimawh zawk.</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ei tur tam tak min pe theitu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47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 piancham lawmpui rawh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Isuan mi 5,000 a chawm hnuah engzat nge chaw a la awm?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bawm sawm a 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bawm sawm leh pakhat a 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bawm sawm leh pahnih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bawm sawm leh pathum a 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bawm sawm leh pahnih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Isuan chhang chu a la a, lawmthu a sawi a, ṭhute hnenah an duh ang zat zat a sem ta a ni. Sangha pawh chutiang bawk chuan a ti ve bawk.</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11.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66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 chu tui chungah a kal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Mel thum emaw, mel thum leh a chanve emaw an lawng zawh chuan Isua lawng hnaih lai, tui chunga kal lai chu an hmu a; tichuan, an hlauthawng ta a.</a:t>
            </a:r>
            <a:endParaRPr xmlns:a="http://schemas.openxmlformats.org/drawingml/2006/main" lang="en-US" altLang="ko-KR" sz="3600"/>
          </a:p>
          <a:p>
            <a:pPr xmlns:a="http://schemas.openxmlformats.org/drawingml/2006/main" lvl="0">
              <a:defRPr/>
            </a:pPr>
            <a:r xmlns:a="http://schemas.openxmlformats.org/drawingml/2006/main">
              <a:rPr lang="lus" altLang="ko-KR" sz="3600"/>
              <a:t>Mahse, ani chuan an hnenah, "Kei ka ni; hlau suh u," a ti 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19-20 thleng a ni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chu tlângah amah chauhin a ṭawngṭai lai chuan a zirtîrte chuan lawng chu lui kam lam panin an khalh 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 tawpah chuan a thim ta a, thli leh tui chu a nasa ta hle a, a hring ta hle bawk.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“Chutah chuan en teh! Tui chungah tu emaw a kal a!“ An hlauthawng hle a. Pakhat chuan, “Tu emaw tui chungah a kal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“Kei ka ni: hlau suh!” Tui chunga kal chu Isua a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 chu mak an ti hle mai. Lawngah chuan Isua chu an lo hmuak a. “Isua hi Pathian fapa a ni ngei ang,” tiin an ngaihtuah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Tui chunga kal chu thil pakhat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tumahin an ti thei 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Mahse Isua chu tui chungah a kal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a zirtirte zawng turin.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chu mi bik a nih avangin,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Pathian fapa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Kan rin a ngai tak zet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Isua chu Pathian Fapa a ni tih.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Thumal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In an thlen chuan naupang chu a nu Mari nen an hmu a, chibai bukin chibai an buk a. Tichuan an ro hlute chu an hawng a, rangkachak, rimtui leh murra thilpekte an hlan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 2:11 ah hian kan hmu</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rgbClr val="ff0000"/>
                </a:solidFill>
              </a:rPr>
              <a:t>Isua chu tu nge 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Eng ang daltu pawh nei ila, min tanpui tur leh min chhandam turin Isua hi a lo kal thin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Engtin nge Isua chu dil lai takah a zirtirte hnenah a lo kal??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tui chunga thlawk..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lawng chak zawka chuang...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tui chawi..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tui chunga kal..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tui chunga kal..</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Mel thum emaw, mel thum leh a chanve emaw an lawng zawh chuan Isua lawng hnaih lai, tui chunga kal lai chu an hmu a; tichuan, an hlauthawng ta a.</a:t>
            </a:r>
            <a:endParaRPr xmlns:a="http://schemas.openxmlformats.org/drawingml/2006/main" lang="en-US" altLang="ko-KR" sz="3600"/>
          </a:p>
          <a:p>
            <a:pPr xmlns:a="http://schemas.openxmlformats.org/drawingml/2006/main" lvl="0">
              <a:defRPr/>
            </a:pPr>
            <a:r xmlns:a="http://schemas.openxmlformats.org/drawingml/2006/main">
              <a:rPr lang="lus" altLang="ko-KR" sz="3600"/>
              <a:t>Mahse, ani chuan an hnenah, "Kei ka ni; hlau suh u," a ti a.</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Johana chuan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6:</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19-20 thleng a ni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67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Petera Krista Thupuan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Simon Petera chuan, "Nang chu Krista, Pathian nung Fapa i ni," tiin a chhang 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Matthaia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Ni khat chu Isuan a zirtirte hnenah, "Mihring Fapa hi tu nge an tih?"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Anni chuan, “Ṭhenkhatin Baptistu Johana an ti a; mi dangte chuan Elija an ti a; zâwlneite zînga pakhat pawh a ni bawk."</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nang chu engtin nge i awm?" tiin a zawt a. "Tunge ka nih i tih?"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Simon Petera chuan, "Nang chu Krista, Pathian nung Fapa i ni," tiin a chhang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lawm takin a ti a. "I inpuanna kha i sawi dik! He lungpui chungah hian ka biak in ka sa 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a lo pian khan khawchhak lam doctor-te hnenah arsi a lo lang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Petera chuan Isua chu tu nge a nih chiang takin a hria a, Isua chungchang pawh a inpuang chiang hle.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Tin, chu chu a hriat hnu chuan Isuan Petera chu a inpuanna dik tak avangin a fak ta 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Isua hi tu nge kan ngaih?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Bible-in a sawi ang chiah hian Isua kan hriat a ngai a, Bible-in a sawi ang chiah hian Isua chungchang kan inpuang tur a ni.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rgbClr val="ff0000"/>
                </a:solidFill>
              </a:rPr>
              <a:t>Isua chu tu nge ni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rinna thupuan dik chunga a kohhran dintu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Petera khan Isua chu tu nge a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Krista, Pathian Fapa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Thiltithei tak Elija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Baptistu Johana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1 </a:t>
            </a:r>
            <a:r xmlns:a="http://schemas.openxmlformats.org/drawingml/2006/main">
              <a:rPr lang="lus" altLang="ko-KR" sz="2800">
                <a:solidFill>
                  <a:srgbClr val="ff0000"/>
                </a:solidFill>
              </a:rPr>
              <a:t>Krista, Pathian Fapa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Simon Petera chuan, "Nang chu Krista, Pathian nung Fapa i ni," tiin a chhang 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Matthaia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16.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68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Mi Hausa Mi â chanchin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"Mahse, Pathianin a hnenah, 'Nang mi â! Vawiin zan ngei hian i nunna hi i lakah phut a ni ang. Chuti a nih chuan i tana i buatsaih chu tuin nge hmu ang?"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12:20 ah a awm ang</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chuan, “Mihring nun hian a neih leh neihsa nen hian inzawmna a nei lo,” a ti 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Tin, Isuan thawnthu pakhat min hrilh bawk.</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lus" altLang="ko-KR" sz="3200">
                <a:solidFill>
                  <a:schemeClr val="tx1">
                    <a:lumMod val="65000"/>
                    <a:lumOff val="35000"/>
                  </a:schemeClr>
                </a:solidFill>
              </a:rPr>
              <a:t>Mi hausa â chungchang a ni.</a:t>
            </a:r>
            <a:r xmlns:a="http://schemas.openxmlformats.org/drawingml/2006/main">
              <a:rPr lang="lu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Mi hausa chuan a hausakna leh buhfai dahkhawmna hmun lian zawk a sak chu a lawm hle a. "Warehouse-ah ei tur tam tak ka khawn khawm tawh a, ka thlarau, tunah chuan nuam ti takin awm rawh!"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Tichuan Pathianin mi hausa chu a hrilh ta 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"Mi â i ni! Vawiin hian i nunna ka laksak chuan i hausakna zawng zawng hi tu ta nge ni 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“He arsi hi lal a lo pian hunah hmuh theih a ni! Arsi chu i zui ang u!” Doctor-te chuan arsi chu an zui tan ta 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thu a sawi zawh chuan,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"I tan hausakna khawlkhawm suh, Pathian tan chauh khawl khawm zawk rawh. I theihtawp chhuahin tanpui ngaite tanpui rawh."</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lus" altLang="ko-KR" sz="3500">
                <a:solidFill>
                  <a:schemeClr val="tx1">
                    <a:lumMod val="65000"/>
                    <a:lumOff val="35000"/>
                  </a:schemeClr>
                </a:solidFill>
              </a:rPr>
              <a:t>I sum hi eng atan nge hman?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lus" altLang="ko-KR" sz="3500">
                <a:solidFill>
                  <a:schemeClr val="tx1">
                    <a:lumMod val="65000"/>
                    <a:lumOff val="35000"/>
                  </a:schemeClr>
                </a:solidFill>
              </a:rPr>
              <a:t>Nangmah chauh tihlungawi nan chauh hman a ni em?</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us" altLang="ko-KR" sz="3500">
                <a:solidFill>
                  <a:schemeClr val="tx1">
                    <a:lumMod val="65000"/>
                    <a:lumOff val="35000"/>
                  </a:schemeClr>
                </a:solidFill>
              </a:rPr>
              <a:t>Pawisa hman tur a ni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us" altLang="ko-KR" sz="3500">
                <a:solidFill>
                  <a:schemeClr val="tx1">
                    <a:lumMod val="65000"/>
                    <a:lumOff val="35000"/>
                  </a:schemeClr>
                </a:solidFill>
              </a:rPr>
              <a:t>Pathian ropuina atan.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us" altLang="ko-KR" sz="3500">
                <a:solidFill>
                  <a:schemeClr val="tx1">
                    <a:lumMod val="65000"/>
                    <a:lumOff val="35000"/>
                  </a:schemeClr>
                </a:solidFill>
              </a:rPr>
              <a:t>Pathian ram mite kan ni. Chuvang chuan mahni sum hmanga mi harsa zawkte tanpui hi a tul a ni.</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nunna zawng zawng neitu a ni a, hausakna zawng zawng neitu a ni bawk.</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Mi hausa â chuan a thlarau tan eng nge a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Mi retheite a pui thin.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Pathian a be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Chanchin |ha a hril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Hausakna tam tak a khawlkhawm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Hausakna tam tak a khawlkhawm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"Mahse, Pathianin a hnenah, 'Nang mi â! Vawiin zan ngei hian i nunna hi i lakah phut a ni ang. Chuti a nih chuan i tana i buatsaih chu tuin nge hmu ang?"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12:20 ah a awm ang</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69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Beram Bo zawng zawng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Chutiang bawkin sim ngai lo mi fel sawmkua leh pakua chungah ai chuan mi sual pakhat sim chungah vanah lawmna a tam zawk dawn tih ka hrilh a che u.</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15:7-ah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Ni khat chu beram pakhat chu amah chauhvin a awm ta a, a thiante beram nen a inthen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Berâm vêngtu chuan berâmte chu a chhiar a, za zînga pakhat chu a bo tih a hmu 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Berâm vêngtu chuan berâm 99 kalsanin berâm bo zawngin a chhuak ta 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Arsi chu Bethlehem ran in chungah chuan a ding ta a. Bible chuan Isua chu Bethlehem-ah a piang tih a lo sawi lawk tawh 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Tin, a tawpah chuan beram vengtu chuan beram bo chu a hmu ta a ni.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Berâm vêngtu chu lâwm takin berâmte nên a lo haw a, ruai ropui tak a nei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thu a sawi zawh chuan,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"Berâm vêngtuin berâm bo a hmuh chuan a lâwm ang bawkin,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Mi sual pakhat simnaah hian Pathian a lawm hle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us" altLang="ko-KR" sz="3600">
                <a:solidFill>
                  <a:schemeClr val="tx1">
                    <a:lumMod val="65000"/>
                    <a:lumOff val="35000"/>
                  </a:schemeClr>
                </a:solidFill>
              </a:rPr>
              <a:t>Berâm vêngtu chuan berâm bo zawng tûrin inthawina chhiar sên loh a neih a ngai a ni.</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Isuan min chhandam turin a nunna a hlan 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us" altLang="ko-KR" sz="3600">
                <a:solidFill>
                  <a:schemeClr val="tx1">
                    <a:lumMod val="65000"/>
                    <a:lumOff val="35000"/>
                  </a:schemeClr>
                </a:solidFill>
              </a:rPr>
              <a:t>Beram bo ang maia min chhandamtu Isua chungah lawmthu kan sawi tur a ni.</a:t>
            </a:r>
            <a:r xmlns:a="http://schemas.openxmlformats.org/drawingml/2006/main">
              <a:rPr lang="lu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 ?</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a:t>
            </a:r>
            <a:r xmlns:a="http://schemas.openxmlformats.org/drawingml/2006/main">
              <a:rPr lang="lus" altLang="en-US" sz="3600">
                <a:solidFill>
                  <a:srgbClr val="0070c0"/>
                </a:solidFill>
              </a:rPr>
              <a:t> </a:t>
            </a:r>
            <a:r xmlns:a="http://schemas.openxmlformats.org/drawingml/2006/main">
              <a:rPr lang="lus" altLang="ko-KR" sz="3600">
                <a:solidFill>
                  <a:srgbClr val="0070c0"/>
                </a:solidFill>
              </a:rPr>
              <a:t>hi..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Sual laka kan simnaah lawmtu Isua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Berâm bo a zawn laiin berâm vêngtuin eng nge a tih loh?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Beram bo zawng turin beram 99 a hnutchhiah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A bo chu a hmu a, a lawm hle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Beram thar a lei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Party nei turin mipui a ko lut a.</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3 </a:t>
            </a:r>
            <a:r xmlns:a="http://schemas.openxmlformats.org/drawingml/2006/main">
              <a:rPr lang="lus" altLang="ko-KR" sz="2800">
                <a:solidFill>
                  <a:srgbClr val="ff0000"/>
                </a:solidFill>
              </a:rPr>
              <a:t>Beram thar a lei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Chutiang bawkin sim ngai lo mi fel sawmkua leh pakua chungah ai chuan mi sual pakhat sim chungah vanah lawmna a tam zawk dawn tih ka hrilh a che u.</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15:7-ah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Samari mi \ha chanchin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"Heng pathum zingah hian tu nge rukru kuta tlu mipa tan chuan ṭhenawm i tih?"</a:t>
            </a:r>
            <a:endParaRPr xmlns:a="http://schemas.openxmlformats.org/drawingml/2006/main" lang="en-US" altLang="ko-KR" sz="3600"/>
          </a:p>
          <a:p>
            <a:pPr xmlns:a="http://schemas.openxmlformats.org/drawingml/2006/main" lvl="0">
              <a:defRPr/>
            </a:pPr>
            <a:r xmlns:a="http://schemas.openxmlformats.org/drawingml/2006/main">
              <a:rPr lang="lus" altLang="ko-KR" sz="3600"/>
              <a:t>Dan lama mithiam chuan, "Amah khawngaihtu chu," tiin a chhang a. Isuan, "Kal la, chutiang bawk chuan ti rawh," a ti 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10-ah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36-37-ah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Mi pakhat amah chauha a kal lai chuan rukrute a tawk a. A thawmhnaw chu an phelhsak a, an vuak a, an kal ta a, a chanve thi tawhin an kalsan ta a 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Chutah puithiam pakhatin kalkawngah a hmu palh a, a sir lehlamah chuan a kal pel ta a. Levi mi pakhat pawhin chutiang bawk chuan a ti ve bawk.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Bethlehem ran in chhungah chuan Mari te, Josefa te, leia lal anga lo kal nausen Isua te an awm a.</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Pathumnaah chuan Samari mi pakhatin a hmu ve mai mai a ni. Samari mite hi Judate duh loh mi an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Mahse, Samari mi chuan a khawngaih a, chuvang chuan a enkawl tha hle a, a enkawl tha hle bawk.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chuan: “Pathian mite chu engtik lai pawha ṭanpui ngaite ṭanpuitu ṭhenawm ṭha an ni tûr a ni,” a 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Puithiam leh Levi-hote chu a langsar berah chuan Pathian hnaih tak angin an lang a, mahse midang an hmangaih 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Samari mi chu a langsar berah chuan Pathian hnaih lo ang maiin a lang a, amaherawhchu, \henawm \ha tak, midangte hmangaih peih tak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Pathian hnaih a nih chuan \henawm \henawm harsa zawkte \anpuitu kan ni bawk tur a 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Kan sualna avanga thi tura nawr luih kan ni a, rukbo tawhte ang bawk hian.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us" altLang="ko-KR" sz="3600">
                <a:solidFill>
                  <a:schemeClr val="tx1">
                    <a:lumMod val="65000"/>
                    <a:lumOff val="35000"/>
                  </a:schemeClr>
                </a:solidFill>
              </a:rPr>
              <a:t>Mahse Isua hi he dinhmun rapthlak tak atanga min chhanchhuaktu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Puithiam leh Levia mi chuan mi rukbo an hmuh khan eng nge an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A tan an tawngtai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The chuan a hliamte chu a enkawl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Damdawi inah an hruai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A lehlamah chuan an kal pel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4 </a:t>
            </a:r>
            <a:r xmlns:a="http://schemas.openxmlformats.org/drawingml/2006/main">
              <a:rPr lang="lus" altLang="ko-KR" sz="2800">
                <a:solidFill>
                  <a:srgbClr val="ff0000"/>
                </a:solidFill>
              </a:rPr>
              <a:t>A lehlamah chuan an kal pel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lus" altLang="ko-KR" sz="3600"/>
              <a:t>"Heng pathum zingah hian tu nge rukru kuta tlu mipa tan chuan ṭhenawm i tih?"</a:t>
            </a:r>
            <a:endParaRPr xmlns:a="http://schemas.openxmlformats.org/drawingml/2006/main" lang="en-US" altLang="ko-KR" sz="3600"/>
          </a:p>
          <a:p>
            <a:pPr xmlns:a="http://schemas.openxmlformats.org/drawingml/2006/main" lvl="0">
              <a:defRPr/>
            </a:pPr>
            <a:r xmlns:a="http://schemas.openxmlformats.org/drawingml/2006/main">
              <a:rPr lang="lus" altLang="ko-KR" sz="3600"/>
              <a:t>Dan lama mithiam chuan, "Amah khawngaihtu chu," tiin a chhang a. Isuan, "Kal la, chutiang bawk chuan ti rawh," a ti 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10-ah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36-37-ah a awm</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71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Mari leh Marthi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us" altLang="ko-KR" sz="4000"/>
              <a:t>mahse, thil pakhat chauh a ngai a ni. Mari chuan a tha zawk chu a thlang a, chu chu laksak a ni lo vang."</a:t>
            </a:r>
            <a:endParaRPr xmlns:a="http://schemas.openxmlformats.org/drawingml/2006/main" lang="en-US" altLang="ko-KR" sz="4000"/>
          </a:p>
          <a:p>
            <a:pPr xmlns:a="http://schemas.openxmlformats.org/drawingml/2006/main" lvl="0">
              <a:defRPr/>
            </a:pPr>
            <a:r xmlns:a="http://schemas.openxmlformats.org/drawingml/2006/main">
              <a:rPr lang="lu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u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10-ah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42.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Isua chu Mari leh Marthi te inah an sawm 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Khawchhak lam atanga Doctor-te chuan Isua hnenah rangkachak, rimtui leh murra an buatsaih chu thilpek atan an pe a. “He rama i lo kal avangin Isua chungah lawmthu ka sawi e!”</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Marthi chu hna a buai lai chuan Mari chuan Isua thusawi chu nghakhlel takin a ngaithla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"Ka buai em em lai hian Mary hian keimah chauhin hna min phalsak hi ka ring thei lo," Martha chuan a ngaihtuah 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A tâwpah Marthi chuan Isua hnênah a phunnawi ta a. "Isua, khawngaihin Mari hi thlah rawh. Keimah chauhin hna ka nei tam lutuk."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"Ti tam lutuk suh. Mari hian ngaithla a duh a, chuvangin a ngaithla zel ang," a ti 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solidFill>
                  <a:srgbClr val="ff0000"/>
                </a:solidFill>
              </a:rPr>
              <a:t>Vawiin Zirlai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solidFill>
                  <a:schemeClr val="tx1">
                    <a:lumMod val="65000"/>
                    <a:lumOff val="35000"/>
                  </a:schemeClr>
                </a:solidFill>
              </a:rPr>
              <a:t>Marthi chuan tih tur tam tak an neih laiin Mari tan Isua thusawi ngaithla chu a dik lo niin a hria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Mahse Isua thusawi ngaihthlak chu thil dang zawng aiin a hlu zawk tih Isuan a zirtir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Bible ngaihthlak leh zir hun hi kan tan chuan hun hlu ber a 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us" altLang="ko-KR" sz="3200">
                <a:solidFill>
                  <a:schemeClr val="tx1">
                    <a:lumMod val="65000"/>
                    <a:lumOff val="35000"/>
                  </a:schemeClr>
                </a:solidFill>
              </a:rPr>
              <a:t>Bible ngaihthlâk leh zir tûrin hun kan hloh tûr a ni lo.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lus" altLang="ko-KR" sz="3200"/>
              <a:t>Isua chu tu nge ni?</a:t>
            </a:r>
            <a:r xmlns:a="http://schemas.openxmlformats.org/drawingml/2006/main">
              <a:rPr lang="lu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rgbClr val="0070c0"/>
                </a:solidFill>
              </a:rPr>
              <a:t>Isua chu..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us" altLang="ko-KR" sz="3600">
                <a:solidFill>
                  <a:schemeClr val="tx1">
                    <a:lumMod val="65000"/>
                    <a:lumOff val="35000"/>
                  </a:schemeClr>
                </a:solidFill>
              </a:rPr>
              <a:t>Isua hi Pathian thu ngaithlatute hmangaihtu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Quiz kan hmang dawn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us" altLang="ko-KR" sz="3200">
                <a:solidFill>
                  <a:schemeClr val="tx1">
                    <a:lumMod val="65000"/>
                    <a:lumOff val="35000"/>
                  </a:schemeClr>
                </a:solidFill>
              </a:rPr>
              <a:t>Marthi hna tam tak a thawh lai khan Mari chuan eng nge a tih?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1 </a:t>
            </a:r>
            <a:r xmlns:a="http://schemas.openxmlformats.org/drawingml/2006/main">
              <a:rPr lang="lus" altLang="ko-KR" sz="2800">
                <a:solidFill>
                  <a:schemeClr val="tx1">
                    <a:lumMod val="65000"/>
                    <a:lumOff val="35000"/>
                  </a:schemeClr>
                </a:solidFill>
              </a:rPr>
              <a:t>A tawngtai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2 </a:t>
            </a:r>
            <a:r xmlns:a="http://schemas.openxmlformats.org/drawingml/2006/main">
              <a:rPr lang="lus" altLang="ko-KR" sz="2800">
                <a:solidFill>
                  <a:schemeClr val="tx1">
                    <a:lumMod val="65000"/>
                    <a:lumOff val="35000"/>
                  </a:schemeClr>
                </a:solidFill>
              </a:rPr>
              <a:t>Isua thu chu a ngaithla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3 </a:t>
            </a:r>
            <a:r xmlns:a="http://schemas.openxmlformats.org/drawingml/2006/main">
              <a:rPr lang="lus" altLang="ko-KR" sz="2800">
                <a:solidFill>
                  <a:schemeClr val="tx1">
                    <a:lumMod val="65000"/>
                    <a:lumOff val="35000"/>
                  </a:schemeClr>
                </a:solidFill>
              </a:rPr>
              <a:t>A muhil 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chemeClr val="tx1">
                    <a:lumMod val="65000"/>
                    <a:lumOff val="35000"/>
                  </a:schemeClr>
                </a:solidFill>
              </a:rPr>
              <a:t>4 </a:t>
            </a:r>
            <a:r xmlns:a="http://schemas.openxmlformats.org/drawingml/2006/main">
              <a:rPr lang="lus" altLang="ko-KR" sz="2800">
                <a:solidFill>
                  <a:schemeClr val="tx1">
                    <a:lumMod val="65000"/>
                    <a:lumOff val="35000"/>
                  </a:schemeClr>
                </a:solidFill>
              </a:rPr>
              <a:t>Marthi chu nasa takin a pui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us" altLang="en-US" sz="2800">
                <a:solidFill>
                  <a:srgbClr val="ff0000"/>
                </a:solidFill>
              </a:rPr>
              <a:t>2 </a:t>
            </a:r>
            <a:r xmlns:a="http://schemas.openxmlformats.org/drawingml/2006/main">
              <a:rPr lang="lus" altLang="ko-KR" sz="2800">
                <a:solidFill>
                  <a:srgbClr val="ff0000"/>
                </a:solidFill>
              </a:rPr>
              <a:t>Isua thu chu a ngaithla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us" altLang="ko-KR" sz="4000"/>
              <a:t>Vawiin Thu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us" altLang="ko-KR" sz="4000"/>
              <a:t>mahse, thil pakhat chauh a ngai a ni. Mari chuan a tha zawk chu a thlang a, chu chu laksak a ni lo vang."</a:t>
            </a:r>
            <a:endParaRPr xmlns:a="http://schemas.openxmlformats.org/drawingml/2006/main" lang="en-US" altLang="ko-KR" sz="4000"/>
          </a:p>
          <a:p>
            <a:pPr xmlns:a="http://schemas.openxmlformats.org/drawingml/2006/main" lvl="0">
              <a:defRPr/>
            </a:pPr>
            <a:r xmlns:a="http://schemas.openxmlformats.org/drawingml/2006/main">
              <a:rPr lang="lu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u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us" altLang="ko-KR" sz="2800">
                <a:solidFill>
                  <a:schemeClr val="tx1">
                    <a:lumMod val="65000"/>
                    <a:lumOff val="35000"/>
                  </a:schemeClr>
                </a:solidFill>
              </a:rPr>
              <a:t>Luka</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10-ah hian:</a:t>
            </a:r>
            <a:r xmlns:a="http://schemas.openxmlformats.org/drawingml/2006/main">
              <a:rPr lang="lus" altLang="en-US" sz="2800">
                <a:solidFill>
                  <a:schemeClr val="tx1">
                    <a:lumMod val="65000"/>
                    <a:lumOff val="35000"/>
                  </a:schemeClr>
                </a:solidFill>
              </a:rPr>
              <a:t> </a:t>
            </a:r>
            <a:r xmlns:a="http://schemas.openxmlformats.org/drawingml/2006/main">
              <a:rPr lang="lus" altLang="ko-KR" sz="2800">
                <a:solidFill>
                  <a:schemeClr val="tx1">
                    <a:lumMod val="65000"/>
                    <a:lumOff val="35000"/>
                  </a:schemeClr>
                </a:solidFill>
              </a:rPr>
              <a:t>42. A rilru a hah lutuk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us" altLang="ko-KR" sz="2500" dirty="0">
                <a:solidFill>
                  <a:schemeClr val="tx1">
                    <a:lumMod val="65000"/>
                    <a:lumOff val="35000"/>
                  </a:schemeClr>
                </a:solidFill>
              </a:rPr>
              <a:t>Israel ram Galili ramah chuan nula thianghlim Mari a awm a. Tlangval pakhat Josefa nen an inhual 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Doctor-te chu Israel ram hla takah pawh Lal Isua chibai buk turin an lo kal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hi mite lal tak tak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khawvel hmun hrang hrangah.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pawh ka lal a ni.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Engtik lai pawha Lal ni reng Isua biak leh zui nun kan hmang tur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hian kan biak a phu a ni.</a:t>
            </a:r>
            <a:r xmlns:a="http://schemas.openxmlformats.org/drawingml/2006/main">
              <a:rPr altLang="en-US" lang="lu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Zawhna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Eng ber nge Isuan piancham thilpek atan a dawn loh?</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rangkachak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rimtui </a:t>
            </a:r>
            <a:r xmlns:a="http://schemas.openxmlformats.org/drawingml/2006/main">
              <a:rPr altLang="en-US" lang="lus" sz="2800">
                <a:solidFill>
                  <a:schemeClr val="tx1">
                    <a:lumMod val="65000"/>
                    <a:lumOff val="35000"/>
                  </a:schemeClr>
                </a:solidFill>
              </a:rPr>
              <a:t>2</a:t>
            </a:r>
            <a:r xmlns:a="http://schemas.openxmlformats.org/drawingml/2006/main">
              <a:rPr altLang="en-US" lang="lu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myrrh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computer hmanga siam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computer hmanga siam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Thumal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In an thlen chuan naupang chu a nu Mari nen an hmu a, chibai bukin chibai an buk a. Tichuan an ro hlute chu an hawng a, rangkachak, rimtui leh murra thilpekte an hlan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 2:11 ah hian kan hmu</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Aih.</a:t>
            </a:r>
            <a:r xmlns:a="http://schemas.openxmlformats.org/drawingml/2006/main">
              <a:rPr lang="lus" altLang="en-US" b="1">
                <a:solidFill>
                  <a:schemeClr val="tx1">
                    <a:lumMod val="50000"/>
                    <a:lumOff val="50000"/>
                  </a:schemeClr>
                </a:solidFill>
              </a:rPr>
              <a:t> </a:t>
            </a:r>
            <a:r xmlns:a="http://schemas.openxmlformats.org/drawingml/2006/main">
              <a:rPr lang="lus" altLang="ko-KR" b="1">
                <a:solidFill>
                  <a:schemeClr val="tx1">
                    <a:lumMod val="50000"/>
                    <a:lumOff val="50000"/>
                  </a:schemeClr>
                </a:solidFill>
              </a:rPr>
              <a:t>48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Nausen Isua Aigupta ramah a tlanchhuak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An kal zawh chuan Lalpa vantirhkoh pakhat chu Josefa hnenah a mumangah a rawn inlar a. "Tho rawh," a ti a, "naupang leh a nu chu hruai la, Aigupta ramah tlanchhia rawh. Ka hrilh che hma loh chuan chutah chuan awm rawh, Heroda chuan naupang chu thah tumin a zawng dawn a ni,"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 2:13 ah hian kan hmu</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Israel lal Heroda chuan Isua pian thu chu Magi-te kaltlangin a lo hria a, Isua thah tuma ruahmanna a siam a ni.</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Amaherawhchu, Heroda inrawlh zawng zawng hre vektu Pathian chuan a mumangah Magi-te chu Heroda hnen atangin an kal bo tur thu a sawi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Tin, Mari pasal Josefa chuan a mumangah vantirhkoh pakhatin: “Aigupta ramah tlanbo rawh. Heroda hian Isua a that dawn a ni,” a ti 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Chu chu a hriat veleh Josefa chuan Mari leh naute Isua chu a hruai a, Heroda hnen atangin Aigupta ramah a tlanchhia 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lus" sz="2800">
                <a:solidFill>
                  <a:schemeClr val="tx1">
                    <a:lumMod val="65000"/>
                    <a:lumOff val="35000"/>
                  </a:schemeClr>
                </a:solidFill>
              </a:rPr>
              <a:t>Ni khat chu Mari hnenah vantirhkoh a rawn inlar a. “Chibai, nangni duhsakna sang tak neite u! Lalpa chu in hnenah a awm a ni.”</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Hetih lai hian Heroda chuan Magi-te bum a ni tih hriain Bethlehem naute zawng zawng tihhlum vek turin thupek rapthlak tak a pe a. Isua chu Heroda thih thlengin Aigupta ramah a awm a ngai 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Berâm vêngtute leh Magi-te chuan Isua chu tu nge a nih an hre chiang hle.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lal Heroda chuan Isua chu a hre lo. Chu bâkah, a duhâmna avângin, Isua tihhlum tum nân sual râpthlâk tak tak a ti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Khawvelah hian Isua chanchin hre duh lo mi tam tak an awm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Sual pawi tak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Mihring thiltihtheihnain a tawp ngam lo chu Isua a ni.</a:t>
            </a:r>
            <a:r xmlns:a="http://schemas.openxmlformats.org/drawingml/2006/main">
              <a:rPr altLang="en-US" lang="lu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Heroda lak ata Isua kha khawiah nge a tlanchhuah?</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Aigupta ramah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America ramah a awm</a:t>
            </a:r>
            <a:r xmlns:a="http://schemas.openxmlformats.org/drawingml/2006/main">
              <a:rPr altLang="en-US" lang="lu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Korea ram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Israel ram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Aigupta ramah</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An kal zawh chuan Lalpa vantirhkoh pakhat chu Josefa hnenah a mumangah a rawn inlar a. "Tho rawh," a ti a, "naupang leh a nu chu hruai la, Aigupta ramah tlanchhia rawh. Ka hrilh che hma loh chuan chutah chuan awm rawh, Heroda chuan naupang chu thah tumin a zawng dawn a ni,"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 2:13 ah hian kan hmu</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49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Temple-a Tlangval Isua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"Engvangin nge min zawn?" tiin a zawt a. "Ka Pa inah ka awm a ngai tih i hre lo em 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2:49-ah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Kalhlên Kût-ah Isua kum 12 mi a nih laiin a nu leh pate nên Jerusalem biak inah an lo kal a.</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Jerusalem biak in a\anga an haw kawngah chuan Josefa leh Mari chuan Isua chu an hmu thei ta lo va.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Josefa leh Mari chu Jerusalem temple-ah Isua zawng turin an kal leh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lus" altLang="ko-KR" sz="2800" dirty="0">
                <a:solidFill>
                  <a:schemeClr val="tx1">
                    <a:lumMod val="65000"/>
                    <a:lumOff val="35000"/>
                  </a:schemeClr>
                </a:solidFill>
              </a:rPr>
              <a:t>“Mari, fapa i hring ang a, Isua hming i vuah tur a ni.” He thuthang hi a hlau hle a ni.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"Ka pa inah ka awm tih in hre lo em ni?“ Isuan Biak Inah Bible zirtirtute nen sawihona an nei a, Isua finna chu mak an ti vek a.</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Chuta tang chuan naupang Isua chu a finna leh a sanna a lo pun chhoh zel chuan Pathian leh mite a hmangaih zual sauh sauh 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Naupang Isua hian a naupan lai atang tawhin Pathian Fapa a ni tih a hria a. Tin, Chhandamtu anga nun atan thinlung takin a inbuatsaih bawk.</a:t>
            </a:r>
            <a:r xmlns:a="http://schemas.openxmlformats.org/drawingml/2006/main">
              <a:rPr altLang="en-US" lang="lu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Kan naupan lai pawhin,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fa kan ni tih chiang takin kan hre reng tur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Chuvangin Pathian fate anga nung kan ni tih Pathian leh mite kan lantir a ngai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chu Pathian Fapa a ni a, mahse tisa nu leh pate laka inngaihtlawmna leh thuawihna kawngah entawn tur a siam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bo kha khawiah nge a awm?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in. a 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chumi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ekin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lal in chhungah a awm a</a:t>
            </a:r>
            <a:r xmlns:a="http://schemas.openxmlformats.org/drawingml/2006/main">
              <a:rPr altLang="en-US" lang="lu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in a 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chumi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biakin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in chhungah a awm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biak inah a awm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"Engvangin nge min zawn?" tiin a zawt a. "Ka Pa inah ka awm a ngai tih i hre lo em 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Luka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2:49-ah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50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 Baptisma channa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 thlalera mi pakhat, 'Lalpa tan kawng buatsaih la, a tan kawng dik siam rawh' tia au aw."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4.Chutiang chuan Johana chu thlaler biala baptisma changin, sual ngaihdamna tur simna baptisma thu a hril 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3-4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 kum sawmthum a tlin chuan thlalerah chuan mi mak tak mai, sanghawngsei puan hain, rulhut leh ramsa khawizu eiin a lo lang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hming chu Baptistu Johana a ni. Chhandamtu a lo kal dawn avangin sim tur leh baptisma chang turin mite a ko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lus" altLang="ko-KR" sz="2800" dirty="0">
                <a:solidFill>
                  <a:schemeClr val="tx1">
                    <a:lumMod val="65000"/>
                    <a:lumOff val="35000"/>
                  </a:schemeClr>
                </a:solidFill>
              </a:rPr>
              <a:t>Mahse, Pathian thuchah chu a zawm ta a ni. “Lalpa chhiahhlawh ka ni. I sawi ang khan ka tan ni rawh se.”</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'Ka hnunga lo kal tur buatsaih turin ka lo kal a ni!'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Baptistu Johana chuan Isua kawng a buatsaih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pawh Baptistu Johana baptisma chang turin a lo kal 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"En! Pathian Beram No, khawvêl sual tibotu!” Baptistu Johana chuan Isua chu ring takin a inhmelhriattir a.</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 Johana baptisma a chan khân, vân aṭangin Thlarau Thianghlim chu ṭhuro ang maiin a chungah a lo chhuk a: “Nang hi ka Fapa, ka hmangaih i ni; i chungah ka lawm hle a ni,” a ti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Baptistu Johana chu a chawimawi 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inhriattir nan a nun a hmang vek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Tu tan nge ka khawsak?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Baptistu Johana ang hian min chhuang leh chawimawi ai chuan Isua chawimawi leh inhmelhriattirna nun kan hmang tur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a nih?</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Pathian fa pakhat chauh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baptisma a chan lai khan van atangin eng nge lo chhuk??</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crow a 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Thlarau Thianghlim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ostrich a 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sparrow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2 </a:t>
            </a:r>
            <a:r xmlns:a="http://schemas.openxmlformats.org/drawingml/2006/main">
              <a:rPr altLang="ko-KR" lang="lus" sz="2800">
                <a:solidFill>
                  <a:srgbClr val="ff0000"/>
                </a:solidFill>
              </a:rPr>
              <a:t>Thlarau Thianghlim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 thlalera mi pakhat, 'Lalpa tan kawng buatsaih la, a tan kawng dik siam rawh' tia au aw."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us" sz="3600">
                <a:solidFill>
                  <a:schemeClr val="tx1">
                    <a:lumMod val="65000"/>
                    <a:lumOff val="35000"/>
                  </a:schemeClr>
                </a:solidFill>
              </a:rPr>
              <a:t>4.Chutiang chuan Johana chu thlaler biala baptisma changin, sual ngaihdamna tur simna baptisma thu a hril 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Mark</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1:</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3-4 a ni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51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Isua chu Setana thlemna a 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a hnenah, "Setana, ka lakah kal bo rawh! 'Lalpa i Pathian chibai buk la, amah chauh rawng bawl rawh' tih ziak a ni si a,"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4:10 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Isuan ni sawmli chaw a nghei a, a tawngtai hnuah Setana a lo lang a, Isua chu a thlem ta a 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lus" altLang="ko-KR" sz="2500" dirty="0">
                <a:solidFill>
                  <a:schemeClr val="tx1">
                    <a:lumMod val="65000"/>
                    <a:lumOff val="35000"/>
                  </a:schemeClr>
                </a:solidFill>
              </a:rPr>
              <a:t>Chuvangin, nula thianghlim ni mah se, a rai ta a ni. He naupang hming hi Isua a ni. Nakin lawkah mi zawng zawng sual lak ata chhandamtu Pathian Fapa a ni.</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 ril a tam em? He lung hmang hian buhfai siam la, ei rawh!” Setana’n fiahna hmasa ber a ti a. Mahse Isuan fiahna chu Pathian thuin a hneh ta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“Chuti a nih chuan hetiang atang hian zuang chhuak rawh! Pathian Fapa i nih chuan i thi lo vang.” Setana chuan biak in chung berah Isua chu a vawi hnihna a fiah leh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Hetih lai hian tlâng sâng takah Isua hruaiin khawvêl ram zawng zawng Isua chu a kawhhmuh a, “Mi chibai bûk chuan heng zawng zawng hi ka pe ang che,” a ti a. Mahse Isuan fiahna pathumna chu Pathian Thu hmangin a hnawl ta a ni.</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A tâwpah, Isua chuan Setana thlêmna zawng zawng chu a hneh vek a. Thlemna zawng zawng hnehtu Isua chungah Pathian a lawm a.</a:t>
            </a:r>
            <a:r xmlns:a="http://schemas.openxmlformats.org/drawingml/2006/main">
              <a:rPr lang="lu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 kha Pathian Fapa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keini ang bawkin Setana thlemna a tawk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Pathian Thu hmangin Isua chuan Setana thlemna chu a hneh ta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Setana hian min la thlem reng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Amaherawhchu, Isua angin Pathian thu hmangin Setana thlemna chu kan hneh thei a ni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rgbClr val="ff0000"/>
                </a:solidFill>
              </a:rPr>
              <a:t>Isua chu tu nge 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Thlêmna kan tawhte hneh tûrin Isua chu min ṭanpuitu a ni. Tin, harsatna kan tawh zawng zawng hrethiamtu leh hneh tura min puitu a ni bawk.</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Setana’n Isua fiahna engzat nge a pek?</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pakhat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pahnih a ni</a:t>
            </a:r>
            <a:r xmlns:a="http://schemas.openxmlformats.org/drawingml/2006/main">
              <a:rPr altLang="en-US" lang="lu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pathum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pali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3 </a:t>
            </a:r>
            <a:r xmlns:a="http://schemas.openxmlformats.org/drawingml/2006/main">
              <a:rPr altLang="ko-KR" lang="lus" sz="2800">
                <a:solidFill>
                  <a:srgbClr val="ff0000"/>
                </a:solidFill>
              </a:rPr>
              <a:t>pathum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a hnenah, "Setana, ka lakah kal bo rawh! 'Lalpa i Pathian chibai buk la, amah chauh rawng bawl rawh' tih ziak a ni si a," a ti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Matthaia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4:10 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52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Tui</a:t>
            </a:r>
            <a:r xmlns:a="http://schemas.openxmlformats.org/drawingml/2006/main">
              <a:rPr lang="lus" altLang="en-US" sz="4400"/>
              <a:t> </a:t>
            </a:r>
            <a:r xmlns:a="http://schemas.openxmlformats.org/drawingml/2006/main">
              <a:rPr lang="lus" altLang="ko-KR" sz="4400"/>
              <a:t>Wine ah a chang 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Hei hi, a thilmak tih chhinchhiahna hmasa ber, Isuan Galili rama Kana khuaah a ti a ni. Chutiang chuan a ropuina a puang chhuak a, a zirtirte pawhin an rinna an nghat ta a 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2:11-ah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Mari chuan nupui nei lo mah se fapa neih a hlau hle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Mahse, rinnain Pathian thu a dawng a, a zawm ta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Pathian Thu kan rin leh kan zawm hian kan hlau mai thei. Mahse Mari inpuanna ang bawkin “I sawi ang hian ka tan ni rawh se” tih hi kan inpuang tur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Galili rama Kana khuaah inneihna an nei a. Isua leh a zirtirte pawh inneihnaah hian sawm an lo ni tawh bawk.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Mahse buaina a awm a. Wine chu a zo tawh. Uain tel lo chuan ruai i nei thei lo.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Isua chuan in chhûnga chhiahhlawhte chu bêlah tui a leihtîr a. Chhiahhlawhte chuan an dil ang chu an ti ta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Chumi hnuah chuan bawm chhunga tui chu a tui zawngin an la ta a. Jar chhunga tui chu uain tui takah an chantir ta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Khualzinte chuan wine chu an tem a, mak an ti hle. A vawi khatna aiin uain tui tak an rawn pe a, Isua thilmak zarah ruai chu a hlimawm lehzual thei a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Zirlai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 hun lai khan uain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ruai thehnaah chuan a pawimawh tak zet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chuan tui chu uainah a siam a, ruai atâna mamawh chu a pe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Keini tan chuan Isua hi a ngai pawimawh hle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ruai thehnaah uain ang maiin.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Kan hnena inpetu Isua khawngaihna chu kan hre reng tur a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a:t>
            </a:r>
            <a:r xmlns:a="http://schemas.openxmlformats.org/drawingml/2006/main">
              <a:rPr altLang="en-US" lang="lu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Tunge</a:t>
            </a:r>
            <a:r xmlns:a="http://schemas.openxmlformats.org/drawingml/2006/main">
              <a:rPr altLang="en-US" lang="lus" sz="3200"/>
              <a:t> </a:t>
            </a:r>
            <a:r xmlns:a="http://schemas.openxmlformats.org/drawingml/2006/main">
              <a:rPr altLang="ko-KR" lang="lus" sz="3200"/>
              <a:t>hi</a:t>
            </a:r>
            <a:r xmlns:a="http://schemas.openxmlformats.org/drawingml/2006/main">
              <a:rPr altLang="en-US" lang="lus" sz="3200"/>
              <a:t> </a:t>
            </a:r>
            <a:r xmlns:a="http://schemas.openxmlformats.org/drawingml/2006/main">
              <a:rPr altLang="ko-KR" lang="lus" sz="3200"/>
              <a:t>Isua?</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 hi kan lawmna a ni a, ruai uain ang maiin.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Quiz kan hmang dawn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tui chu engah nge a chantir?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bawnghnute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orange tui a 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chhang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wine a 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4 </a:t>
            </a:r>
            <a:r xmlns:a="http://schemas.openxmlformats.org/drawingml/2006/main">
              <a:rPr altLang="ko-KR" lang="lus" sz="2800">
                <a:solidFill>
                  <a:srgbClr val="ff0000"/>
                </a:solidFill>
              </a:rPr>
              <a:t>wine a 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Hei hi, a thilmak tih chhinchhiahna hmasa ber, Isuan Galili rama Kana khuaah a ti a ni. Chutiang chuan a ropuina a puang chhuak a, a zirtirte pawhin an rinna an nghat ta a 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2:11-ah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us" altLang="ko-KR" b="1">
                <a:solidFill>
                  <a:schemeClr val="tx1">
                    <a:lumMod val="50000"/>
                    <a:lumOff val="50000"/>
                  </a:schemeClr>
                </a:solidFill>
              </a:rPr>
              <a:t>No. 53 Pathian Thu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us" altLang="ko-KR" sz="4400"/>
              <a:t>Nikodema chu Zanah Isua hnenah a lo kal 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lus" sz="3200">
                <a:solidFill>
                  <a:srgbClr val="FF0000"/>
                </a:solidFill>
              </a:rPr>
              <a:t>Isua chu tu nge ni?</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lus" sz="3600">
                <a:solidFill>
                  <a:srgbClr val="0070C0"/>
                </a:solidFill>
              </a:rPr>
              <a:t>Isua chu..</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lus" sz="3600">
                <a:solidFill>
                  <a:schemeClr val="tx1">
                    <a:lumMod val="65000"/>
                    <a:lumOff val="35000"/>
                  </a:schemeClr>
                </a:solidFill>
              </a:rPr>
              <a:t>Isua chu leiah hian kan Chhandamtu angin a lo kal 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"Thudik ka hrilh a che u, Tui leh Thlarau atanga piang an nih loh chuan tumah Pathian ramah an lut thei lovang," tiin a chhang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3:5-ah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lus" sz="2800">
                <a:solidFill>
                  <a:schemeClr val="tx1">
                    <a:lumMod val="65000"/>
                    <a:lumOff val="35000"/>
                  </a:schemeClr>
                </a:solidFill>
              </a:rPr>
              <a:t>Mi pakhat Nikodema, Israel zirtirtu a awm 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Ani</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lokal</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ah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Isua</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ah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zawt</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hmunah</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zan.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“Engtin nge Pathian ram ka luh theih ang?”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us" altLang="ko-KR" sz="2800">
                <a:solidFill>
                  <a:schemeClr val="tx1">
                    <a:lumMod val="65000"/>
                    <a:lumOff val="35000"/>
                  </a:schemeClr>
                </a:solidFill>
              </a:rPr>
              <a:t>“I pianthar loh chuan Pathian ram i lut thei lo vang.” Isuan a chhang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Pianthar a ngai tih a hrethiam lo. “Ka nu pum chhungah kir lehin ka lo chhuak leh dawn em 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lus" altLang="ko-KR" sz="2600">
                <a:solidFill>
                  <a:schemeClr val="tx1">
                    <a:lumMod val="65000"/>
                    <a:lumOff val="35000"/>
                  </a:schemeClr>
                </a:solidFill>
              </a:rPr>
              <a:t>“Thlarau, taksa ni lovin, pianthar a ngai a ni. “Mihring hi tui leh Thlarau Thianghlim nen a piangthar thei a ni.” Isuan a chhang 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lus" altLang="ko-KR" sz="2800">
                <a:solidFill>
                  <a:schemeClr val="tx1">
                    <a:lumMod val="65000"/>
                    <a:lumOff val="35000"/>
                  </a:schemeClr>
                </a:solidFill>
              </a:rPr>
              <a:t>“Mi ringin chhandam i ni tur a ni.” Isuan Nikodema hnenah piantharna thuruk a hrilh a.</a:t>
            </a:r>
            <a:r xmlns:a="http://schemas.openxmlformats.org/drawingml/2006/main">
              <a:rPr lang="lu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a ni</a:t>
            </a:r>
            <a:r xmlns:a="http://schemas.openxmlformats.org/drawingml/2006/main">
              <a:rPr altLang="en-US" lang="lus" sz="4000">
                <a:solidFill>
                  <a:srgbClr val="ff0000"/>
                </a:solidFill>
              </a:rPr>
              <a:t> </a:t>
            </a:r>
            <a:r xmlns:a="http://schemas.openxmlformats.org/drawingml/2006/main">
              <a:rPr altLang="ko-KR" lang="lus" sz="4000">
                <a:solidFill>
                  <a:srgbClr val="ff0000"/>
                </a:solidFill>
              </a:rPr>
              <a:t>Zirlai</a:t>
            </a:r>
            <a:r xmlns:a="http://schemas.openxmlformats.org/drawingml/2006/main">
              <a:rPr altLang="en-US" lang="lu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solidFill>
                  <a:schemeClr val="tx1">
                    <a:lumMod val="65000"/>
                    <a:lumOff val="35000"/>
                  </a:schemeClr>
                </a:solidFill>
              </a:rPr>
              <a:t>Isua i rin chuan,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 thlarau chu a piangthar 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ringtute chu an piangthar a, nang pawh i lo ni tawh ang</a:t>
            </a:r>
            <a:r xmlns:a="http://schemas.openxmlformats.org/drawingml/2006/main">
              <a:rPr altLang="en-US" lang="lus" sz="3200">
                <a:solidFill>
                  <a:schemeClr val="tx1">
                    <a:lumMod val="65000"/>
                    <a:lumOff val="35000"/>
                  </a:schemeClr>
                </a:solidFill>
              </a:rPr>
              <a:t> </a:t>
            </a:r>
            <a:r xmlns:a="http://schemas.openxmlformats.org/drawingml/2006/main">
              <a:rPr altLang="ko-KR" lang="lus" sz="3200">
                <a:solidFill>
                  <a:schemeClr val="tx1">
                    <a:lumMod val="65000"/>
                    <a:lumOff val="35000"/>
                  </a:schemeClr>
                </a:solidFill>
              </a:rPr>
              <a:t>sual huat tur leh Pathian hmangaih turin.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 piangthar tawh em?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us" sz="3200">
                <a:solidFill>
                  <a:schemeClr val="tx1">
                    <a:lumMod val="65000"/>
                    <a:lumOff val="35000"/>
                  </a:schemeClr>
                </a:solidFill>
              </a:rPr>
              <a:t>Isua kan ring a, piangthar kan ni. Chuvang chuan khawvel a\angin mi danglam kan ni tih kan hre reng tur a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lus" sz="3200"/>
              <a:t>Isua chu tu nge ni?</a:t>
            </a:r>
            <a:r xmlns:a="http://schemas.openxmlformats.org/drawingml/2006/main">
              <a:rPr altLang="en-US" lang="lu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rgbClr val="0070c0"/>
                </a:solidFill>
              </a:rPr>
              <a:t>Isua chu..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a:t>
            </a:r>
            <a:r xmlns:a="http://schemas.openxmlformats.org/drawingml/2006/main">
              <a:rPr altLang="en-US" lang="lus" sz="3600">
                <a:solidFill>
                  <a:schemeClr val="tx1">
                    <a:lumMod val="65000"/>
                    <a:lumOff val="35000"/>
                  </a:schemeClr>
                </a:solidFill>
              </a:rPr>
              <a:t> </a:t>
            </a:r>
            <a:r xmlns:a="http://schemas.openxmlformats.org/drawingml/2006/main">
              <a:rPr altLang="ko-KR" lang="lus" sz="3600">
                <a:solidFill>
                  <a:schemeClr val="tx1">
                    <a:lumMod val="65000"/>
                    <a:lumOff val="35000"/>
                  </a:schemeClr>
                </a:solidFill>
              </a:rPr>
              <a:t>chu amah ringtute chu mi fel leh piantharna siamtu a 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hian Quiz kan nei dawn a 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Eng thilin nge piantharna min siam?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1 </a:t>
            </a:r>
            <a:r xmlns:a="http://schemas.openxmlformats.org/drawingml/2006/main">
              <a:rPr altLang="ko-KR" lang="lus" sz="2800">
                <a:solidFill>
                  <a:schemeClr val="tx1">
                    <a:lumMod val="65000"/>
                    <a:lumOff val="35000"/>
                  </a:schemeClr>
                </a:solidFill>
              </a:rPr>
              <a:t>tui leh Thlarau nen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2 </a:t>
            </a:r>
            <a:r xmlns:a="http://schemas.openxmlformats.org/drawingml/2006/main">
              <a:rPr altLang="ko-KR" lang="lus" sz="2800">
                <a:solidFill>
                  <a:schemeClr val="tx1">
                    <a:lumMod val="65000"/>
                    <a:lumOff val="35000"/>
                  </a:schemeClr>
                </a:solidFill>
              </a:rPr>
              <a:t>hriak leh mei nen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3 </a:t>
            </a:r>
            <a:r xmlns:a="http://schemas.openxmlformats.org/drawingml/2006/main">
              <a:rPr altLang="ko-KR" lang="lus" sz="2800">
                <a:solidFill>
                  <a:schemeClr val="tx1">
                    <a:lumMod val="65000"/>
                    <a:lumOff val="35000"/>
                  </a:schemeClr>
                </a:solidFill>
              </a:rPr>
              <a:t>mittui leh hla nen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chemeClr val="tx1">
                    <a:lumMod val="65000"/>
                    <a:lumOff val="35000"/>
                  </a:schemeClr>
                </a:solidFill>
              </a:rPr>
              <a:t>4 </a:t>
            </a:r>
            <a:r xmlns:a="http://schemas.openxmlformats.org/drawingml/2006/main">
              <a:rPr altLang="ko-KR" lang="lus" sz="2800">
                <a:solidFill>
                  <a:schemeClr val="tx1">
                    <a:lumMod val="65000"/>
                    <a:lumOff val="35000"/>
                  </a:schemeClr>
                </a:solidFill>
              </a:rPr>
              <a:t>tawngtai leh biakna nen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lus" sz="2800">
                <a:solidFill>
                  <a:srgbClr val="ff0000"/>
                </a:solidFill>
              </a:rPr>
              <a:t>1 </a:t>
            </a:r>
            <a:r xmlns:a="http://schemas.openxmlformats.org/drawingml/2006/main">
              <a:rPr altLang="ko-KR" lang="lus" sz="2800">
                <a:solidFill>
                  <a:srgbClr val="ff0000"/>
                </a:solidFill>
              </a:rPr>
              <a:t>tui leh Thlarau nen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us" sz="4000">
                <a:solidFill>
                  <a:srgbClr val="ff0000"/>
                </a:solidFill>
              </a:rPr>
              <a:t>Vawiin Thu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us" sz="3600">
                <a:solidFill>
                  <a:schemeClr val="tx1">
                    <a:lumMod val="65000"/>
                    <a:lumOff val="35000"/>
                  </a:schemeClr>
                </a:solidFill>
              </a:rPr>
              <a:t>Isuan, "Thudik ka hrilh a che u, Tui leh Thlarau atanga piang an nih loh chuan tumah Pathian ramah an lut thei lovang," tiin a chhang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us" sz="2800">
                <a:solidFill>
                  <a:schemeClr val="tx1">
                    <a:lumMod val="65000"/>
                    <a:lumOff val="35000"/>
                  </a:schemeClr>
                </a:solidFill>
              </a:rPr>
              <a:t>Johana chuan</a:t>
            </a:r>
            <a:r xmlns:a="http://schemas.openxmlformats.org/drawingml/2006/main">
              <a:rPr altLang="en-US" lang="lus" sz="2800">
                <a:solidFill>
                  <a:schemeClr val="tx1">
                    <a:lumMod val="65000"/>
                    <a:lumOff val="35000"/>
                  </a:schemeClr>
                </a:solidFill>
              </a:rPr>
              <a:t> </a:t>
            </a:r>
            <a:r xmlns:a="http://schemas.openxmlformats.org/drawingml/2006/main">
              <a:rPr altLang="ko-KR" lang="lus" sz="2800">
                <a:solidFill>
                  <a:schemeClr val="tx1">
                    <a:lumMod val="65000"/>
                    <a:lumOff val="35000"/>
                  </a:schemeClr>
                </a:solidFill>
              </a:rPr>
              <a:t>3:5-ah a awm</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